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88" r:id="rId5"/>
    <p:sldId id="259" r:id="rId6"/>
    <p:sldId id="260" r:id="rId7"/>
    <p:sldId id="261" r:id="rId8"/>
    <p:sldId id="262" r:id="rId9"/>
    <p:sldId id="263" r:id="rId10"/>
    <p:sldId id="287" r:id="rId11"/>
    <p:sldId id="282" r:id="rId12"/>
    <p:sldId id="264" r:id="rId13"/>
    <p:sldId id="268" r:id="rId14"/>
    <p:sldId id="265" r:id="rId15"/>
    <p:sldId id="266" r:id="rId16"/>
    <p:sldId id="284" r:id="rId17"/>
    <p:sldId id="285" r:id="rId18"/>
    <p:sldId id="286" r:id="rId19"/>
    <p:sldId id="267" r:id="rId20"/>
    <p:sldId id="269" r:id="rId21"/>
    <p:sldId id="270" r:id="rId22"/>
    <p:sldId id="275" r:id="rId23"/>
    <p:sldId id="271" r:id="rId24"/>
    <p:sldId id="272" r:id="rId25"/>
    <p:sldId id="273" r:id="rId26"/>
    <p:sldId id="274" r:id="rId27"/>
    <p:sldId id="276" r:id="rId28"/>
    <p:sldId id="277" r:id="rId29"/>
    <p:sldId id="278" r:id="rId30"/>
    <p:sldId id="279" r:id="rId31"/>
    <p:sldId id="280" r:id="rId32"/>
    <p:sldId id="281" r:id="rId33"/>
  </p:sldIdLst>
  <p:sldSz cx="6858000" cy="51435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430" y="77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08C8A-2062-49B0-A813-365534574EA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BBBB552-C304-41C8-9AB7-AE4238586274}">
      <dgm:prSet phldrT="[文本]"/>
      <dgm:spPr/>
      <dgm:t>
        <a:bodyPr/>
        <a:lstStyle/>
        <a:p>
          <a:r>
            <a:rPr lang="zh-CN" altLang="en-US" dirty="0" smtClean="0"/>
            <a:t>单片机</a:t>
          </a:r>
          <a:endParaRPr lang="zh-CN" altLang="en-US" dirty="0"/>
        </a:p>
      </dgm:t>
    </dgm:pt>
    <dgm:pt modelId="{0991F8F4-D044-4585-BEC3-0357176D890A}" type="parTrans" cxnId="{467019C8-E073-4D11-8E7F-EBF5B6D939AF}">
      <dgm:prSet/>
      <dgm:spPr/>
      <dgm:t>
        <a:bodyPr/>
        <a:lstStyle/>
        <a:p>
          <a:endParaRPr lang="zh-CN" altLang="en-US"/>
        </a:p>
      </dgm:t>
    </dgm:pt>
    <dgm:pt modelId="{E827F919-FB93-4C4B-AD35-A8DA3262557C}" type="sibTrans" cxnId="{467019C8-E073-4D11-8E7F-EBF5B6D939AF}">
      <dgm:prSet/>
      <dgm:spPr/>
      <dgm:t>
        <a:bodyPr/>
        <a:lstStyle/>
        <a:p>
          <a:endParaRPr lang="zh-CN" altLang="en-US"/>
        </a:p>
      </dgm:t>
    </dgm:pt>
    <dgm:pt modelId="{E159ED6E-D5B2-49B0-ACC9-0BAC58EAAF71}">
      <dgm:prSet phldrT="[文本]"/>
      <dgm:spPr/>
      <dgm:t>
        <a:bodyPr/>
        <a:lstStyle/>
        <a:p>
          <a:r>
            <a:rPr lang="zh-CN" altLang="en-US" dirty="0" smtClean="0"/>
            <a:t>传感器</a:t>
          </a:r>
          <a:endParaRPr lang="zh-CN" altLang="en-US" dirty="0"/>
        </a:p>
      </dgm:t>
    </dgm:pt>
    <dgm:pt modelId="{4CA64A15-4C74-4591-B22E-FAA714BCB14A}" type="parTrans" cxnId="{39FA54B4-56C6-4836-81EF-CD5D4875C16D}">
      <dgm:prSet/>
      <dgm:spPr/>
      <dgm:t>
        <a:bodyPr/>
        <a:lstStyle/>
        <a:p>
          <a:endParaRPr lang="zh-CN" altLang="en-US"/>
        </a:p>
      </dgm:t>
    </dgm:pt>
    <dgm:pt modelId="{647729D7-DD57-4251-A5CE-875499D1CF04}" type="sibTrans" cxnId="{39FA54B4-56C6-4836-81EF-CD5D4875C16D}">
      <dgm:prSet/>
      <dgm:spPr/>
      <dgm:t>
        <a:bodyPr/>
        <a:lstStyle/>
        <a:p>
          <a:endParaRPr lang="zh-CN" altLang="en-US"/>
        </a:p>
      </dgm:t>
    </dgm:pt>
    <dgm:pt modelId="{EBE08F16-97FA-4231-B260-5CC577326EC9}">
      <dgm:prSet phldrT="[文本]"/>
      <dgm:spPr/>
      <dgm:t>
        <a:bodyPr/>
        <a:lstStyle/>
        <a:p>
          <a:r>
            <a:rPr lang="zh-CN" altLang="en-US" dirty="0" smtClean="0"/>
            <a:t>通信模块</a:t>
          </a:r>
          <a:endParaRPr lang="zh-CN" altLang="en-US" dirty="0"/>
        </a:p>
      </dgm:t>
    </dgm:pt>
    <dgm:pt modelId="{3F30EF35-511A-45E0-BFEE-24836125E878}" type="parTrans" cxnId="{89F6D2BD-C124-42D1-ADA6-FC10C0FCF7F7}">
      <dgm:prSet/>
      <dgm:spPr/>
      <dgm:t>
        <a:bodyPr/>
        <a:lstStyle/>
        <a:p>
          <a:endParaRPr lang="zh-CN" altLang="en-US"/>
        </a:p>
      </dgm:t>
    </dgm:pt>
    <dgm:pt modelId="{EACCF3A9-A64D-4B55-BDD2-4D0B3F3A580E}" type="sibTrans" cxnId="{89F6D2BD-C124-42D1-ADA6-FC10C0FCF7F7}">
      <dgm:prSet/>
      <dgm:spPr/>
      <dgm:t>
        <a:bodyPr/>
        <a:lstStyle/>
        <a:p>
          <a:endParaRPr lang="zh-CN" altLang="en-US"/>
        </a:p>
      </dgm:t>
    </dgm:pt>
    <dgm:pt modelId="{CFEBA3D8-B5C7-4410-A4B4-4B394A27B473}">
      <dgm:prSet phldrT="[文本]"/>
      <dgm:spPr/>
      <dgm:t>
        <a:bodyPr/>
        <a:lstStyle/>
        <a:p>
          <a:r>
            <a:rPr lang="zh-CN" altLang="en-US" dirty="0" smtClean="0"/>
            <a:t>电源驱动</a:t>
          </a:r>
          <a:r>
            <a:rPr lang="en-US" altLang="zh-CN" dirty="0" smtClean="0"/>
            <a:t>(</a:t>
          </a:r>
          <a:r>
            <a:rPr lang="zh-CN" altLang="en-US" dirty="0" smtClean="0"/>
            <a:t>自行设计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A02F365E-D588-4E66-93AF-B16E4517AD3A}" type="parTrans" cxnId="{437D04CE-BAFC-46E6-BA67-3C7F1C467E39}">
      <dgm:prSet/>
      <dgm:spPr/>
      <dgm:t>
        <a:bodyPr/>
        <a:lstStyle/>
        <a:p>
          <a:endParaRPr lang="zh-CN" altLang="en-US"/>
        </a:p>
      </dgm:t>
    </dgm:pt>
    <dgm:pt modelId="{E3A0F756-A66E-4430-978A-A586FA1DF716}" type="sibTrans" cxnId="{437D04CE-BAFC-46E6-BA67-3C7F1C467E39}">
      <dgm:prSet/>
      <dgm:spPr/>
      <dgm:t>
        <a:bodyPr/>
        <a:lstStyle/>
        <a:p>
          <a:endParaRPr lang="zh-CN" altLang="en-US"/>
        </a:p>
      </dgm:t>
    </dgm:pt>
    <dgm:pt modelId="{D86F6FB9-B11F-4F5D-9C46-FFC42F018FE1}" type="asst">
      <dgm:prSet/>
      <dgm:spPr/>
      <dgm:t>
        <a:bodyPr/>
        <a:lstStyle/>
        <a:p>
          <a:r>
            <a:rPr lang="zh-CN" altLang="en-US" dirty="0" smtClean="0"/>
            <a:t>电源管理</a:t>
          </a:r>
          <a:endParaRPr lang="zh-CN" altLang="en-US" dirty="0"/>
        </a:p>
      </dgm:t>
    </dgm:pt>
    <dgm:pt modelId="{76060099-85D6-49E7-AD51-67FBF14E2A4C}" type="parTrans" cxnId="{B578B251-248F-4DFA-8BA9-55B90154899C}">
      <dgm:prSet/>
      <dgm:spPr/>
      <dgm:t>
        <a:bodyPr/>
        <a:lstStyle/>
        <a:p>
          <a:endParaRPr lang="zh-CN" altLang="en-US"/>
        </a:p>
      </dgm:t>
    </dgm:pt>
    <dgm:pt modelId="{0A860722-3769-4D51-90FA-BF16D3BE89F7}" type="sibTrans" cxnId="{B578B251-248F-4DFA-8BA9-55B90154899C}">
      <dgm:prSet/>
      <dgm:spPr/>
      <dgm:t>
        <a:bodyPr/>
        <a:lstStyle/>
        <a:p>
          <a:endParaRPr lang="zh-CN" altLang="en-US"/>
        </a:p>
      </dgm:t>
    </dgm:pt>
    <dgm:pt modelId="{17B47465-04AD-47A4-92B2-0BCD6DDB4BF2}" type="asst">
      <dgm:prSet/>
      <dgm:spPr/>
      <dgm:t>
        <a:bodyPr/>
        <a:lstStyle/>
        <a:p>
          <a:r>
            <a:rPr lang="zh-CN" altLang="en-US" dirty="0" smtClean="0"/>
            <a:t>电机</a:t>
          </a:r>
          <a:endParaRPr lang="zh-CN" altLang="en-US" dirty="0"/>
        </a:p>
      </dgm:t>
    </dgm:pt>
    <dgm:pt modelId="{A3A3D906-4500-408C-8B77-574A3263E9E4}" type="parTrans" cxnId="{765E7810-61A5-491C-996C-DC68C0A77BA5}">
      <dgm:prSet/>
      <dgm:spPr/>
      <dgm:t>
        <a:bodyPr/>
        <a:lstStyle/>
        <a:p>
          <a:endParaRPr lang="zh-CN" altLang="en-US"/>
        </a:p>
      </dgm:t>
    </dgm:pt>
    <dgm:pt modelId="{BBB98B65-954F-4057-AFD3-FADEF6486885}" type="sibTrans" cxnId="{765E7810-61A5-491C-996C-DC68C0A77BA5}">
      <dgm:prSet/>
      <dgm:spPr/>
      <dgm:t>
        <a:bodyPr/>
        <a:lstStyle/>
        <a:p>
          <a:endParaRPr lang="zh-CN" altLang="en-US"/>
        </a:p>
      </dgm:t>
    </dgm:pt>
    <dgm:pt modelId="{61DA19DE-76EA-4C8D-AD66-545E490E5CCC}" type="pres">
      <dgm:prSet presAssocID="{29B08C8A-2062-49B0-A813-365534574E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2F7D696-EF82-4609-97B8-6364B0C9E760}" type="pres">
      <dgm:prSet presAssocID="{3BBBB552-C304-41C8-9AB7-AE4238586274}" presName="hierRoot1" presStyleCnt="0">
        <dgm:presLayoutVars>
          <dgm:hierBranch val="init"/>
        </dgm:presLayoutVars>
      </dgm:prSet>
      <dgm:spPr/>
    </dgm:pt>
    <dgm:pt modelId="{EB35A96D-FA6C-45D1-8CEE-2361450A138D}" type="pres">
      <dgm:prSet presAssocID="{3BBBB552-C304-41C8-9AB7-AE4238586274}" presName="rootComposite1" presStyleCnt="0"/>
      <dgm:spPr/>
    </dgm:pt>
    <dgm:pt modelId="{44C1E9A8-3966-46C6-93DD-E7A018F73B9B}" type="pres">
      <dgm:prSet presAssocID="{3BBBB552-C304-41C8-9AB7-AE423858627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AA2202-E208-4182-9396-00B0687163EC}" type="pres">
      <dgm:prSet presAssocID="{3BBBB552-C304-41C8-9AB7-AE423858627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4EA96575-2E75-4ADC-9F26-7FD94EEE1AED}" type="pres">
      <dgm:prSet presAssocID="{3BBBB552-C304-41C8-9AB7-AE4238586274}" presName="hierChild2" presStyleCnt="0"/>
      <dgm:spPr/>
    </dgm:pt>
    <dgm:pt modelId="{CB81182B-41E3-4E12-9153-CD18B58B2F3C}" type="pres">
      <dgm:prSet presAssocID="{4CA64A15-4C74-4591-B22E-FAA714BCB14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1FAE9270-F376-4F19-8B87-FDF9658B4BC5}" type="pres">
      <dgm:prSet presAssocID="{E159ED6E-D5B2-49B0-ACC9-0BAC58EAAF71}" presName="hierRoot2" presStyleCnt="0">
        <dgm:presLayoutVars>
          <dgm:hierBranch val="init"/>
        </dgm:presLayoutVars>
      </dgm:prSet>
      <dgm:spPr/>
    </dgm:pt>
    <dgm:pt modelId="{7277401F-05D7-499F-937E-50A6E5F8786E}" type="pres">
      <dgm:prSet presAssocID="{E159ED6E-D5B2-49B0-ACC9-0BAC58EAAF71}" presName="rootComposite" presStyleCnt="0"/>
      <dgm:spPr/>
    </dgm:pt>
    <dgm:pt modelId="{8D9367B6-D19B-4AA0-8710-D02C7FFA5D45}" type="pres">
      <dgm:prSet presAssocID="{E159ED6E-D5B2-49B0-ACC9-0BAC58EAAF71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85D544-2DDC-4595-A270-43EFB71A7857}" type="pres">
      <dgm:prSet presAssocID="{E159ED6E-D5B2-49B0-ACC9-0BAC58EAAF7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331A37A-A5D2-4081-AAE3-1FBA48C5DC50}" type="pres">
      <dgm:prSet presAssocID="{E159ED6E-D5B2-49B0-ACC9-0BAC58EAAF71}" presName="hierChild4" presStyleCnt="0"/>
      <dgm:spPr/>
    </dgm:pt>
    <dgm:pt modelId="{7725A512-98EE-45AE-882B-956E6B8CBA0F}" type="pres">
      <dgm:prSet presAssocID="{E159ED6E-D5B2-49B0-ACC9-0BAC58EAAF71}" presName="hierChild5" presStyleCnt="0"/>
      <dgm:spPr/>
    </dgm:pt>
    <dgm:pt modelId="{2FC7E176-3A9F-4D25-8266-AAC6141F1DBC}" type="pres">
      <dgm:prSet presAssocID="{3F30EF35-511A-45E0-BFEE-24836125E87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F8591371-250B-47B3-B2B1-B0EA182F85A3}" type="pres">
      <dgm:prSet presAssocID="{EBE08F16-97FA-4231-B260-5CC577326EC9}" presName="hierRoot2" presStyleCnt="0">
        <dgm:presLayoutVars>
          <dgm:hierBranch val="init"/>
        </dgm:presLayoutVars>
      </dgm:prSet>
      <dgm:spPr/>
    </dgm:pt>
    <dgm:pt modelId="{9F290478-B5EA-4C8E-8578-6E758FDF5A64}" type="pres">
      <dgm:prSet presAssocID="{EBE08F16-97FA-4231-B260-5CC577326EC9}" presName="rootComposite" presStyleCnt="0"/>
      <dgm:spPr/>
    </dgm:pt>
    <dgm:pt modelId="{9C68210F-F24D-4858-9CC0-F3EEC1977ED0}" type="pres">
      <dgm:prSet presAssocID="{EBE08F16-97FA-4231-B260-5CC577326EC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157342-F7E2-46FE-B4C4-569E5EF492FF}" type="pres">
      <dgm:prSet presAssocID="{EBE08F16-97FA-4231-B260-5CC577326EC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6840A48-0BFD-48EC-92AB-7AAFD4234259}" type="pres">
      <dgm:prSet presAssocID="{EBE08F16-97FA-4231-B260-5CC577326EC9}" presName="hierChild4" presStyleCnt="0"/>
      <dgm:spPr/>
    </dgm:pt>
    <dgm:pt modelId="{1A4B09C8-164E-4BF5-AEC5-055297F70046}" type="pres">
      <dgm:prSet presAssocID="{EBE08F16-97FA-4231-B260-5CC577326EC9}" presName="hierChild5" presStyleCnt="0"/>
      <dgm:spPr/>
    </dgm:pt>
    <dgm:pt modelId="{8F2ECCCF-22FD-4315-8FA3-D11FB50B8034}" type="pres">
      <dgm:prSet presAssocID="{A02F365E-D588-4E66-93AF-B16E4517AD3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C2085A1B-9C52-4A45-ACEB-75F45109B04A}" type="pres">
      <dgm:prSet presAssocID="{CFEBA3D8-B5C7-4410-A4B4-4B394A27B473}" presName="hierRoot2" presStyleCnt="0">
        <dgm:presLayoutVars>
          <dgm:hierBranch val="init"/>
        </dgm:presLayoutVars>
      </dgm:prSet>
      <dgm:spPr/>
    </dgm:pt>
    <dgm:pt modelId="{1A5C3168-9A51-468D-8FF5-800435C6C390}" type="pres">
      <dgm:prSet presAssocID="{CFEBA3D8-B5C7-4410-A4B4-4B394A27B473}" presName="rootComposite" presStyleCnt="0"/>
      <dgm:spPr/>
    </dgm:pt>
    <dgm:pt modelId="{29A8393C-BA5E-48AE-B7A9-3EE6FEC074F5}" type="pres">
      <dgm:prSet presAssocID="{CFEBA3D8-B5C7-4410-A4B4-4B394A27B473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33D86B-54D2-46A1-AAC6-5A887A3D70CA}" type="pres">
      <dgm:prSet presAssocID="{CFEBA3D8-B5C7-4410-A4B4-4B394A27B473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E40CD86-652D-487A-A680-BD5D056D75C0}" type="pres">
      <dgm:prSet presAssocID="{CFEBA3D8-B5C7-4410-A4B4-4B394A27B473}" presName="hierChild4" presStyleCnt="0"/>
      <dgm:spPr/>
    </dgm:pt>
    <dgm:pt modelId="{D9322E64-2EFF-41B8-B03A-B29AE5FEB5B6}" type="pres">
      <dgm:prSet presAssocID="{CFEBA3D8-B5C7-4410-A4B4-4B394A27B473}" presName="hierChild5" presStyleCnt="0"/>
      <dgm:spPr/>
    </dgm:pt>
    <dgm:pt modelId="{FD8A2A49-468F-4FA4-8E2A-52B3120C24B2}" type="pres">
      <dgm:prSet presAssocID="{76060099-85D6-49E7-AD51-67FBF14E2A4C}" presName="Name115" presStyleLbl="parChTrans1D3" presStyleIdx="0" presStyleCnt="1"/>
      <dgm:spPr/>
      <dgm:t>
        <a:bodyPr/>
        <a:lstStyle/>
        <a:p>
          <a:endParaRPr lang="zh-CN" altLang="en-US"/>
        </a:p>
      </dgm:t>
    </dgm:pt>
    <dgm:pt modelId="{8B323B50-375C-485B-A9AA-ABB1954EC3FA}" type="pres">
      <dgm:prSet presAssocID="{D86F6FB9-B11F-4F5D-9C46-FFC42F018FE1}" presName="hierRoot3" presStyleCnt="0">
        <dgm:presLayoutVars>
          <dgm:hierBranch val="init"/>
        </dgm:presLayoutVars>
      </dgm:prSet>
      <dgm:spPr/>
    </dgm:pt>
    <dgm:pt modelId="{24BA0B5A-30F5-4645-AAA4-3C9FDAF85FC3}" type="pres">
      <dgm:prSet presAssocID="{D86F6FB9-B11F-4F5D-9C46-FFC42F018FE1}" presName="rootComposite3" presStyleCnt="0"/>
      <dgm:spPr/>
    </dgm:pt>
    <dgm:pt modelId="{BDDA36F7-397E-4C33-9D1C-257B32B37407}" type="pres">
      <dgm:prSet presAssocID="{D86F6FB9-B11F-4F5D-9C46-FFC42F018FE1}" presName="rootText3" presStyleLbl="asst2" presStyleIdx="0" presStyleCnt="2" custLinFactY="65796" custLinFactNeighborX="-1477" custLinFactNeighborY="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F97810B-B510-4A09-B053-098409B91558}" type="pres">
      <dgm:prSet presAssocID="{D86F6FB9-B11F-4F5D-9C46-FFC42F018FE1}" presName="rootConnector3" presStyleLbl="asst2" presStyleIdx="0" presStyleCnt="2"/>
      <dgm:spPr/>
      <dgm:t>
        <a:bodyPr/>
        <a:lstStyle/>
        <a:p>
          <a:endParaRPr lang="zh-CN" altLang="en-US"/>
        </a:p>
      </dgm:t>
    </dgm:pt>
    <dgm:pt modelId="{6FBB79C7-A385-4463-BBE7-66F89B9663A7}" type="pres">
      <dgm:prSet presAssocID="{D86F6FB9-B11F-4F5D-9C46-FFC42F018FE1}" presName="hierChild6" presStyleCnt="0"/>
      <dgm:spPr/>
    </dgm:pt>
    <dgm:pt modelId="{2A2C5E7E-D318-4F73-8FF9-B54539670F54}" type="pres">
      <dgm:prSet presAssocID="{D86F6FB9-B11F-4F5D-9C46-FFC42F018FE1}" presName="hierChild7" presStyleCnt="0"/>
      <dgm:spPr/>
    </dgm:pt>
    <dgm:pt modelId="{0B6C8019-682C-4467-97F8-A432A7DACE10}" type="pres">
      <dgm:prSet presAssocID="{A3A3D906-4500-408C-8B77-574A3263E9E4}" presName="Name115" presStyleLbl="parChTrans1D4" presStyleIdx="0" presStyleCnt="1"/>
      <dgm:spPr/>
      <dgm:t>
        <a:bodyPr/>
        <a:lstStyle/>
        <a:p>
          <a:endParaRPr lang="zh-CN" altLang="en-US"/>
        </a:p>
      </dgm:t>
    </dgm:pt>
    <dgm:pt modelId="{8A65D4D2-37B0-4A0C-9216-4DF1314B80DB}" type="pres">
      <dgm:prSet presAssocID="{17B47465-04AD-47A4-92B2-0BCD6DDB4BF2}" presName="hierRoot3" presStyleCnt="0">
        <dgm:presLayoutVars>
          <dgm:hierBranch val="init"/>
        </dgm:presLayoutVars>
      </dgm:prSet>
      <dgm:spPr/>
    </dgm:pt>
    <dgm:pt modelId="{0B050308-0143-41AA-B38D-BBD9B3760CE5}" type="pres">
      <dgm:prSet presAssocID="{17B47465-04AD-47A4-92B2-0BCD6DDB4BF2}" presName="rootComposite3" presStyleCnt="0"/>
      <dgm:spPr/>
    </dgm:pt>
    <dgm:pt modelId="{78D4B19C-1A10-47D1-AC38-FA8C01A5FC08}" type="pres">
      <dgm:prSet presAssocID="{17B47465-04AD-47A4-92B2-0BCD6DDB4BF2}" presName="rootText3" presStyleLbl="asst2" presStyleIdx="1" presStyleCnt="2" custLinFactY="148061" custLinFactNeighborX="-7842" custLinFactNeighborY="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523735-5ED6-43AC-9DA1-ADDAEC647C0B}" type="pres">
      <dgm:prSet presAssocID="{17B47465-04AD-47A4-92B2-0BCD6DDB4BF2}" presName="rootConnector3" presStyleLbl="asst2" presStyleIdx="1" presStyleCnt="2"/>
      <dgm:spPr/>
      <dgm:t>
        <a:bodyPr/>
        <a:lstStyle/>
        <a:p>
          <a:endParaRPr lang="zh-CN" altLang="en-US"/>
        </a:p>
      </dgm:t>
    </dgm:pt>
    <dgm:pt modelId="{6E01FC86-FDE7-40BA-8CFA-4E47A8B57D9D}" type="pres">
      <dgm:prSet presAssocID="{17B47465-04AD-47A4-92B2-0BCD6DDB4BF2}" presName="hierChild6" presStyleCnt="0"/>
      <dgm:spPr/>
    </dgm:pt>
    <dgm:pt modelId="{033504BA-69BE-43C4-816C-84F33F5CF980}" type="pres">
      <dgm:prSet presAssocID="{17B47465-04AD-47A4-92B2-0BCD6DDB4BF2}" presName="hierChild7" presStyleCnt="0"/>
      <dgm:spPr/>
    </dgm:pt>
    <dgm:pt modelId="{19B52A24-CBCE-4A88-A383-4240C18E70D7}" type="pres">
      <dgm:prSet presAssocID="{3BBBB552-C304-41C8-9AB7-AE4238586274}" presName="hierChild3" presStyleCnt="0"/>
      <dgm:spPr/>
    </dgm:pt>
  </dgm:ptLst>
  <dgm:cxnLst>
    <dgm:cxn modelId="{A6ADD1CE-0EF9-4673-B3EA-049BD5A593D5}" type="presOf" srcId="{EBE08F16-97FA-4231-B260-5CC577326EC9}" destId="{9C68210F-F24D-4858-9CC0-F3EEC1977ED0}" srcOrd="0" destOrd="0" presId="urn:microsoft.com/office/officeart/2009/3/layout/HorizontalOrganizationChart"/>
    <dgm:cxn modelId="{B8D58C81-D2C0-4157-A4C2-4045D5F0E49D}" type="presOf" srcId="{A02F365E-D588-4E66-93AF-B16E4517AD3A}" destId="{8F2ECCCF-22FD-4315-8FA3-D11FB50B8034}" srcOrd="0" destOrd="0" presId="urn:microsoft.com/office/officeart/2009/3/layout/HorizontalOrganizationChart"/>
    <dgm:cxn modelId="{FF0007CC-C0B9-49E9-8344-F9D0009AC817}" type="presOf" srcId="{CFEBA3D8-B5C7-4410-A4B4-4B394A27B473}" destId="{0933D86B-54D2-46A1-AAC6-5A887A3D70CA}" srcOrd="1" destOrd="0" presId="urn:microsoft.com/office/officeart/2009/3/layout/HorizontalOrganizationChart"/>
    <dgm:cxn modelId="{BF09464E-1279-4D5A-BC87-795DBDE17F8B}" type="presOf" srcId="{3F30EF35-511A-45E0-BFEE-24836125E878}" destId="{2FC7E176-3A9F-4D25-8266-AAC6141F1DBC}" srcOrd="0" destOrd="0" presId="urn:microsoft.com/office/officeart/2009/3/layout/HorizontalOrganizationChart"/>
    <dgm:cxn modelId="{B578B251-248F-4DFA-8BA9-55B90154899C}" srcId="{CFEBA3D8-B5C7-4410-A4B4-4B394A27B473}" destId="{D86F6FB9-B11F-4F5D-9C46-FFC42F018FE1}" srcOrd="0" destOrd="0" parTransId="{76060099-85D6-49E7-AD51-67FBF14E2A4C}" sibTransId="{0A860722-3769-4D51-90FA-BF16D3BE89F7}"/>
    <dgm:cxn modelId="{DEDCD2D3-123D-4868-A13D-A9E39E88FE18}" type="presOf" srcId="{29B08C8A-2062-49B0-A813-365534574EA5}" destId="{61DA19DE-76EA-4C8D-AD66-545E490E5CCC}" srcOrd="0" destOrd="0" presId="urn:microsoft.com/office/officeart/2009/3/layout/HorizontalOrganizationChart"/>
    <dgm:cxn modelId="{CB82D18F-1D7C-4F7A-B63C-E6512C9AF1F6}" type="presOf" srcId="{17B47465-04AD-47A4-92B2-0BCD6DDB4BF2}" destId="{78D4B19C-1A10-47D1-AC38-FA8C01A5FC08}" srcOrd="0" destOrd="0" presId="urn:microsoft.com/office/officeart/2009/3/layout/HorizontalOrganizationChart"/>
    <dgm:cxn modelId="{73D6F1E3-7373-4E0E-8A47-3E461BB13EE7}" type="presOf" srcId="{EBE08F16-97FA-4231-B260-5CC577326EC9}" destId="{97157342-F7E2-46FE-B4C4-569E5EF492FF}" srcOrd="1" destOrd="0" presId="urn:microsoft.com/office/officeart/2009/3/layout/HorizontalOrganizationChart"/>
    <dgm:cxn modelId="{B3046BFA-7C93-4E3F-828B-D5977F0386C4}" type="presOf" srcId="{3BBBB552-C304-41C8-9AB7-AE4238586274}" destId="{BDAA2202-E208-4182-9396-00B0687163EC}" srcOrd="1" destOrd="0" presId="urn:microsoft.com/office/officeart/2009/3/layout/HorizontalOrganizationChart"/>
    <dgm:cxn modelId="{D30A8C38-7990-4644-B955-AE2A02E770FD}" type="presOf" srcId="{D86F6FB9-B11F-4F5D-9C46-FFC42F018FE1}" destId="{BDDA36F7-397E-4C33-9D1C-257B32B37407}" srcOrd="0" destOrd="0" presId="urn:microsoft.com/office/officeart/2009/3/layout/HorizontalOrganizationChart"/>
    <dgm:cxn modelId="{765E7810-61A5-491C-996C-DC68C0A77BA5}" srcId="{D86F6FB9-B11F-4F5D-9C46-FFC42F018FE1}" destId="{17B47465-04AD-47A4-92B2-0BCD6DDB4BF2}" srcOrd="0" destOrd="0" parTransId="{A3A3D906-4500-408C-8B77-574A3263E9E4}" sibTransId="{BBB98B65-954F-4057-AFD3-FADEF6486885}"/>
    <dgm:cxn modelId="{2DA12C70-F618-4D16-BCC3-A72412405A14}" type="presOf" srcId="{76060099-85D6-49E7-AD51-67FBF14E2A4C}" destId="{FD8A2A49-468F-4FA4-8E2A-52B3120C24B2}" srcOrd="0" destOrd="0" presId="urn:microsoft.com/office/officeart/2009/3/layout/HorizontalOrganizationChart"/>
    <dgm:cxn modelId="{89F6D2BD-C124-42D1-ADA6-FC10C0FCF7F7}" srcId="{3BBBB552-C304-41C8-9AB7-AE4238586274}" destId="{EBE08F16-97FA-4231-B260-5CC577326EC9}" srcOrd="1" destOrd="0" parTransId="{3F30EF35-511A-45E0-BFEE-24836125E878}" sibTransId="{EACCF3A9-A64D-4B55-BDD2-4D0B3F3A580E}"/>
    <dgm:cxn modelId="{17B791D7-2157-4B8E-B156-3B9554503974}" type="presOf" srcId="{D86F6FB9-B11F-4F5D-9C46-FFC42F018FE1}" destId="{9F97810B-B510-4A09-B053-098409B91558}" srcOrd="1" destOrd="0" presId="urn:microsoft.com/office/officeart/2009/3/layout/HorizontalOrganizationChart"/>
    <dgm:cxn modelId="{39FA54B4-56C6-4836-81EF-CD5D4875C16D}" srcId="{3BBBB552-C304-41C8-9AB7-AE4238586274}" destId="{E159ED6E-D5B2-49B0-ACC9-0BAC58EAAF71}" srcOrd="0" destOrd="0" parTransId="{4CA64A15-4C74-4591-B22E-FAA714BCB14A}" sibTransId="{647729D7-DD57-4251-A5CE-875499D1CF04}"/>
    <dgm:cxn modelId="{E789CF48-B6E6-4545-987A-6A76346D2333}" type="presOf" srcId="{A3A3D906-4500-408C-8B77-574A3263E9E4}" destId="{0B6C8019-682C-4467-97F8-A432A7DACE10}" srcOrd="0" destOrd="0" presId="urn:microsoft.com/office/officeart/2009/3/layout/HorizontalOrganizationChart"/>
    <dgm:cxn modelId="{EDA3FC6C-5F72-4BF8-94EB-D8A6B736683F}" type="presOf" srcId="{E159ED6E-D5B2-49B0-ACC9-0BAC58EAAF71}" destId="{8D9367B6-D19B-4AA0-8710-D02C7FFA5D45}" srcOrd="0" destOrd="0" presId="urn:microsoft.com/office/officeart/2009/3/layout/HorizontalOrganizationChart"/>
    <dgm:cxn modelId="{535CEC1E-4560-49C9-84FA-512BD1E16794}" type="presOf" srcId="{4CA64A15-4C74-4591-B22E-FAA714BCB14A}" destId="{CB81182B-41E3-4E12-9153-CD18B58B2F3C}" srcOrd="0" destOrd="0" presId="urn:microsoft.com/office/officeart/2009/3/layout/HorizontalOrganizationChart"/>
    <dgm:cxn modelId="{DF162196-313C-40CB-BD8D-7716123FE3B6}" type="presOf" srcId="{3BBBB552-C304-41C8-9AB7-AE4238586274}" destId="{44C1E9A8-3966-46C6-93DD-E7A018F73B9B}" srcOrd="0" destOrd="0" presId="urn:microsoft.com/office/officeart/2009/3/layout/HorizontalOrganizationChart"/>
    <dgm:cxn modelId="{C2D5C264-1B0D-4F66-8382-7AAF6A74E8A8}" type="presOf" srcId="{17B47465-04AD-47A4-92B2-0BCD6DDB4BF2}" destId="{20523735-5ED6-43AC-9DA1-ADDAEC647C0B}" srcOrd="1" destOrd="0" presId="urn:microsoft.com/office/officeart/2009/3/layout/HorizontalOrganizationChart"/>
    <dgm:cxn modelId="{A030D4E6-0A37-4ABD-9086-2ED77041E351}" type="presOf" srcId="{CFEBA3D8-B5C7-4410-A4B4-4B394A27B473}" destId="{29A8393C-BA5E-48AE-B7A9-3EE6FEC074F5}" srcOrd="0" destOrd="0" presId="urn:microsoft.com/office/officeart/2009/3/layout/HorizontalOrganizationChart"/>
    <dgm:cxn modelId="{437D04CE-BAFC-46E6-BA67-3C7F1C467E39}" srcId="{3BBBB552-C304-41C8-9AB7-AE4238586274}" destId="{CFEBA3D8-B5C7-4410-A4B4-4B394A27B473}" srcOrd="2" destOrd="0" parTransId="{A02F365E-D588-4E66-93AF-B16E4517AD3A}" sibTransId="{E3A0F756-A66E-4430-978A-A586FA1DF716}"/>
    <dgm:cxn modelId="{30A6B42E-A064-4ABA-8A76-40295ECAFB10}" type="presOf" srcId="{E159ED6E-D5B2-49B0-ACC9-0BAC58EAAF71}" destId="{6285D544-2DDC-4595-A270-43EFB71A7857}" srcOrd="1" destOrd="0" presId="urn:microsoft.com/office/officeart/2009/3/layout/HorizontalOrganizationChart"/>
    <dgm:cxn modelId="{467019C8-E073-4D11-8E7F-EBF5B6D939AF}" srcId="{29B08C8A-2062-49B0-A813-365534574EA5}" destId="{3BBBB552-C304-41C8-9AB7-AE4238586274}" srcOrd="0" destOrd="0" parTransId="{0991F8F4-D044-4585-BEC3-0357176D890A}" sibTransId="{E827F919-FB93-4C4B-AD35-A8DA3262557C}"/>
    <dgm:cxn modelId="{432D1926-8A10-4ECF-B7AB-D0195E56BD97}" type="presParOf" srcId="{61DA19DE-76EA-4C8D-AD66-545E490E5CCC}" destId="{22F7D696-EF82-4609-97B8-6364B0C9E760}" srcOrd="0" destOrd="0" presId="urn:microsoft.com/office/officeart/2009/3/layout/HorizontalOrganizationChart"/>
    <dgm:cxn modelId="{5669A651-FA38-4C00-B1A9-1EF6DFF94C1D}" type="presParOf" srcId="{22F7D696-EF82-4609-97B8-6364B0C9E760}" destId="{EB35A96D-FA6C-45D1-8CEE-2361450A138D}" srcOrd="0" destOrd="0" presId="urn:microsoft.com/office/officeart/2009/3/layout/HorizontalOrganizationChart"/>
    <dgm:cxn modelId="{000827E8-4256-4665-81D8-27974BFFD93E}" type="presParOf" srcId="{EB35A96D-FA6C-45D1-8CEE-2361450A138D}" destId="{44C1E9A8-3966-46C6-93DD-E7A018F73B9B}" srcOrd="0" destOrd="0" presId="urn:microsoft.com/office/officeart/2009/3/layout/HorizontalOrganizationChart"/>
    <dgm:cxn modelId="{7D76A274-86AA-4F64-9910-E122870CB2E0}" type="presParOf" srcId="{EB35A96D-FA6C-45D1-8CEE-2361450A138D}" destId="{BDAA2202-E208-4182-9396-00B0687163EC}" srcOrd="1" destOrd="0" presId="urn:microsoft.com/office/officeart/2009/3/layout/HorizontalOrganizationChart"/>
    <dgm:cxn modelId="{094DD301-3759-40C4-AB04-77EEB51889C5}" type="presParOf" srcId="{22F7D696-EF82-4609-97B8-6364B0C9E760}" destId="{4EA96575-2E75-4ADC-9F26-7FD94EEE1AED}" srcOrd="1" destOrd="0" presId="urn:microsoft.com/office/officeart/2009/3/layout/HorizontalOrganizationChart"/>
    <dgm:cxn modelId="{0CA8609E-EFFF-4F38-B5A6-4A366636C166}" type="presParOf" srcId="{4EA96575-2E75-4ADC-9F26-7FD94EEE1AED}" destId="{CB81182B-41E3-4E12-9153-CD18B58B2F3C}" srcOrd="0" destOrd="0" presId="urn:microsoft.com/office/officeart/2009/3/layout/HorizontalOrganizationChart"/>
    <dgm:cxn modelId="{25DB0AFB-D88F-4914-B155-B85C6A7D0BD4}" type="presParOf" srcId="{4EA96575-2E75-4ADC-9F26-7FD94EEE1AED}" destId="{1FAE9270-F376-4F19-8B87-FDF9658B4BC5}" srcOrd="1" destOrd="0" presId="urn:microsoft.com/office/officeart/2009/3/layout/HorizontalOrganizationChart"/>
    <dgm:cxn modelId="{343BB83E-785D-4FD0-A4BE-FF8C404C92C0}" type="presParOf" srcId="{1FAE9270-F376-4F19-8B87-FDF9658B4BC5}" destId="{7277401F-05D7-499F-937E-50A6E5F8786E}" srcOrd="0" destOrd="0" presId="urn:microsoft.com/office/officeart/2009/3/layout/HorizontalOrganizationChart"/>
    <dgm:cxn modelId="{1EF5F148-5445-40A4-A453-77F6C2A73B5E}" type="presParOf" srcId="{7277401F-05D7-499F-937E-50A6E5F8786E}" destId="{8D9367B6-D19B-4AA0-8710-D02C7FFA5D45}" srcOrd="0" destOrd="0" presId="urn:microsoft.com/office/officeart/2009/3/layout/HorizontalOrganizationChart"/>
    <dgm:cxn modelId="{C4BEFD42-C808-4570-B869-86676640FD51}" type="presParOf" srcId="{7277401F-05D7-499F-937E-50A6E5F8786E}" destId="{6285D544-2DDC-4595-A270-43EFB71A7857}" srcOrd="1" destOrd="0" presId="urn:microsoft.com/office/officeart/2009/3/layout/HorizontalOrganizationChart"/>
    <dgm:cxn modelId="{B54DA302-7719-468A-B0B3-B679C4C4CFE3}" type="presParOf" srcId="{1FAE9270-F376-4F19-8B87-FDF9658B4BC5}" destId="{C331A37A-A5D2-4081-AAE3-1FBA48C5DC50}" srcOrd="1" destOrd="0" presId="urn:microsoft.com/office/officeart/2009/3/layout/HorizontalOrganizationChart"/>
    <dgm:cxn modelId="{9CE0B919-C589-46A8-B899-A1689A9DCA19}" type="presParOf" srcId="{1FAE9270-F376-4F19-8B87-FDF9658B4BC5}" destId="{7725A512-98EE-45AE-882B-956E6B8CBA0F}" srcOrd="2" destOrd="0" presId="urn:microsoft.com/office/officeart/2009/3/layout/HorizontalOrganizationChart"/>
    <dgm:cxn modelId="{DD5F9251-8721-475C-851C-40F385C747CA}" type="presParOf" srcId="{4EA96575-2E75-4ADC-9F26-7FD94EEE1AED}" destId="{2FC7E176-3A9F-4D25-8266-AAC6141F1DBC}" srcOrd="2" destOrd="0" presId="urn:microsoft.com/office/officeart/2009/3/layout/HorizontalOrganizationChart"/>
    <dgm:cxn modelId="{492EE025-5D52-4B51-B10E-954B96F6901E}" type="presParOf" srcId="{4EA96575-2E75-4ADC-9F26-7FD94EEE1AED}" destId="{F8591371-250B-47B3-B2B1-B0EA182F85A3}" srcOrd="3" destOrd="0" presId="urn:microsoft.com/office/officeart/2009/3/layout/HorizontalOrganizationChart"/>
    <dgm:cxn modelId="{08356E3D-FD28-440A-84A6-13A10AA688A7}" type="presParOf" srcId="{F8591371-250B-47B3-B2B1-B0EA182F85A3}" destId="{9F290478-B5EA-4C8E-8578-6E758FDF5A64}" srcOrd="0" destOrd="0" presId="urn:microsoft.com/office/officeart/2009/3/layout/HorizontalOrganizationChart"/>
    <dgm:cxn modelId="{83E0F4DA-09C0-4F58-84D7-E04FCCEA3B23}" type="presParOf" srcId="{9F290478-B5EA-4C8E-8578-6E758FDF5A64}" destId="{9C68210F-F24D-4858-9CC0-F3EEC1977ED0}" srcOrd="0" destOrd="0" presId="urn:microsoft.com/office/officeart/2009/3/layout/HorizontalOrganizationChart"/>
    <dgm:cxn modelId="{0C34FC3C-392C-43D3-A0AD-7154877F778A}" type="presParOf" srcId="{9F290478-B5EA-4C8E-8578-6E758FDF5A64}" destId="{97157342-F7E2-46FE-B4C4-569E5EF492FF}" srcOrd="1" destOrd="0" presId="urn:microsoft.com/office/officeart/2009/3/layout/HorizontalOrganizationChart"/>
    <dgm:cxn modelId="{EF0363AF-0E27-4954-98D3-2C79CAFF3BFE}" type="presParOf" srcId="{F8591371-250B-47B3-B2B1-B0EA182F85A3}" destId="{56840A48-0BFD-48EC-92AB-7AAFD4234259}" srcOrd="1" destOrd="0" presId="urn:microsoft.com/office/officeart/2009/3/layout/HorizontalOrganizationChart"/>
    <dgm:cxn modelId="{9578F625-3284-49B0-B715-D9E201F9AAF8}" type="presParOf" srcId="{F8591371-250B-47B3-B2B1-B0EA182F85A3}" destId="{1A4B09C8-164E-4BF5-AEC5-055297F70046}" srcOrd="2" destOrd="0" presId="urn:microsoft.com/office/officeart/2009/3/layout/HorizontalOrganizationChart"/>
    <dgm:cxn modelId="{C81A0D77-F71E-421E-8C8A-58AD0945FF19}" type="presParOf" srcId="{4EA96575-2E75-4ADC-9F26-7FD94EEE1AED}" destId="{8F2ECCCF-22FD-4315-8FA3-D11FB50B8034}" srcOrd="4" destOrd="0" presId="urn:microsoft.com/office/officeart/2009/3/layout/HorizontalOrganizationChart"/>
    <dgm:cxn modelId="{906C5018-DB9B-4AF1-AE10-58F5A59BF6FE}" type="presParOf" srcId="{4EA96575-2E75-4ADC-9F26-7FD94EEE1AED}" destId="{C2085A1B-9C52-4A45-ACEB-75F45109B04A}" srcOrd="5" destOrd="0" presId="urn:microsoft.com/office/officeart/2009/3/layout/HorizontalOrganizationChart"/>
    <dgm:cxn modelId="{78C34646-D727-455D-9254-CCEB4FC4BE8B}" type="presParOf" srcId="{C2085A1B-9C52-4A45-ACEB-75F45109B04A}" destId="{1A5C3168-9A51-468D-8FF5-800435C6C390}" srcOrd="0" destOrd="0" presId="urn:microsoft.com/office/officeart/2009/3/layout/HorizontalOrganizationChart"/>
    <dgm:cxn modelId="{932B812F-86CA-4053-93E3-C9C2F0736B04}" type="presParOf" srcId="{1A5C3168-9A51-468D-8FF5-800435C6C390}" destId="{29A8393C-BA5E-48AE-B7A9-3EE6FEC074F5}" srcOrd="0" destOrd="0" presId="urn:microsoft.com/office/officeart/2009/3/layout/HorizontalOrganizationChart"/>
    <dgm:cxn modelId="{560C055C-7C57-437D-BF46-1775C4AAFC03}" type="presParOf" srcId="{1A5C3168-9A51-468D-8FF5-800435C6C390}" destId="{0933D86B-54D2-46A1-AAC6-5A887A3D70CA}" srcOrd="1" destOrd="0" presId="urn:microsoft.com/office/officeart/2009/3/layout/HorizontalOrganizationChart"/>
    <dgm:cxn modelId="{46522D60-61FE-4568-B6AA-7A0D69377A83}" type="presParOf" srcId="{C2085A1B-9C52-4A45-ACEB-75F45109B04A}" destId="{8E40CD86-652D-487A-A680-BD5D056D75C0}" srcOrd="1" destOrd="0" presId="urn:microsoft.com/office/officeart/2009/3/layout/HorizontalOrganizationChart"/>
    <dgm:cxn modelId="{159A9997-3396-4C2E-96F4-AD13BAA3EC13}" type="presParOf" srcId="{C2085A1B-9C52-4A45-ACEB-75F45109B04A}" destId="{D9322E64-2EFF-41B8-B03A-B29AE5FEB5B6}" srcOrd="2" destOrd="0" presId="urn:microsoft.com/office/officeart/2009/3/layout/HorizontalOrganizationChart"/>
    <dgm:cxn modelId="{41F9F74A-389C-4F9B-94D2-34BBF6A06CF0}" type="presParOf" srcId="{D9322E64-2EFF-41B8-B03A-B29AE5FEB5B6}" destId="{FD8A2A49-468F-4FA4-8E2A-52B3120C24B2}" srcOrd="0" destOrd="0" presId="urn:microsoft.com/office/officeart/2009/3/layout/HorizontalOrganizationChart"/>
    <dgm:cxn modelId="{C8AD6178-5C46-49EB-978D-82C599B5F676}" type="presParOf" srcId="{D9322E64-2EFF-41B8-B03A-B29AE5FEB5B6}" destId="{8B323B50-375C-485B-A9AA-ABB1954EC3FA}" srcOrd="1" destOrd="0" presId="urn:microsoft.com/office/officeart/2009/3/layout/HorizontalOrganizationChart"/>
    <dgm:cxn modelId="{FC19A335-158E-424F-8839-48A19D99445F}" type="presParOf" srcId="{8B323B50-375C-485B-A9AA-ABB1954EC3FA}" destId="{24BA0B5A-30F5-4645-AAA4-3C9FDAF85FC3}" srcOrd="0" destOrd="0" presId="urn:microsoft.com/office/officeart/2009/3/layout/HorizontalOrganizationChart"/>
    <dgm:cxn modelId="{633CA091-765E-4872-A850-15D0654A342F}" type="presParOf" srcId="{24BA0B5A-30F5-4645-AAA4-3C9FDAF85FC3}" destId="{BDDA36F7-397E-4C33-9D1C-257B32B37407}" srcOrd="0" destOrd="0" presId="urn:microsoft.com/office/officeart/2009/3/layout/HorizontalOrganizationChart"/>
    <dgm:cxn modelId="{E5ED122D-6A44-4791-9390-CD6874D642AF}" type="presParOf" srcId="{24BA0B5A-30F5-4645-AAA4-3C9FDAF85FC3}" destId="{9F97810B-B510-4A09-B053-098409B91558}" srcOrd="1" destOrd="0" presId="urn:microsoft.com/office/officeart/2009/3/layout/HorizontalOrganizationChart"/>
    <dgm:cxn modelId="{E9A959EA-B200-44BF-9C53-8C57C038E8C2}" type="presParOf" srcId="{8B323B50-375C-485B-A9AA-ABB1954EC3FA}" destId="{6FBB79C7-A385-4463-BBE7-66F89B9663A7}" srcOrd="1" destOrd="0" presId="urn:microsoft.com/office/officeart/2009/3/layout/HorizontalOrganizationChart"/>
    <dgm:cxn modelId="{30FE0E76-34DC-4019-BACA-BA1DC5544902}" type="presParOf" srcId="{8B323B50-375C-485B-A9AA-ABB1954EC3FA}" destId="{2A2C5E7E-D318-4F73-8FF9-B54539670F54}" srcOrd="2" destOrd="0" presId="urn:microsoft.com/office/officeart/2009/3/layout/HorizontalOrganizationChart"/>
    <dgm:cxn modelId="{99B3A86F-91A2-4D58-BED2-16CA3BAE238D}" type="presParOf" srcId="{2A2C5E7E-D318-4F73-8FF9-B54539670F54}" destId="{0B6C8019-682C-4467-97F8-A432A7DACE10}" srcOrd="0" destOrd="0" presId="urn:microsoft.com/office/officeart/2009/3/layout/HorizontalOrganizationChart"/>
    <dgm:cxn modelId="{6DBD5AB7-F93D-455C-9243-B180CE8E7273}" type="presParOf" srcId="{2A2C5E7E-D318-4F73-8FF9-B54539670F54}" destId="{8A65D4D2-37B0-4A0C-9216-4DF1314B80DB}" srcOrd="1" destOrd="0" presId="urn:microsoft.com/office/officeart/2009/3/layout/HorizontalOrganizationChart"/>
    <dgm:cxn modelId="{0DA82FA2-AA02-42BC-A6DB-88DB4C4FD81B}" type="presParOf" srcId="{8A65D4D2-37B0-4A0C-9216-4DF1314B80DB}" destId="{0B050308-0143-41AA-B38D-BBD9B3760CE5}" srcOrd="0" destOrd="0" presId="urn:microsoft.com/office/officeart/2009/3/layout/HorizontalOrganizationChart"/>
    <dgm:cxn modelId="{E45D24B8-F4B6-4563-BAE0-062D5FC53E54}" type="presParOf" srcId="{0B050308-0143-41AA-B38D-BBD9B3760CE5}" destId="{78D4B19C-1A10-47D1-AC38-FA8C01A5FC08}" srcOrd="0" destOrd="0" presId="urn:microsoft.com/office/officeart/2009/3/layout/HorizontalOrganizationChart"/>
    <dgm:cxn modelId="{7CC6313A-0421-48A8-878E-A4C1B54E99CA}" type="presParOf" srcId="{0B050308-0143-41AA-B38D-BBD9B3760CE5}" destId="{20523735-5ED6-43AC-9DA1-ADDAEC647C0B}" srcOrd="1" destOrd="0" presId="urn:microsoft.com/office/officeart/2009/3/layout/HorizontalOrganizationChart"/>
    <dgm:cxn modelId="{6C21B869-2B4B-4201-B4AA-181FCA8B0AF9}" type="presParOf" srcId="{8A65D4D2-37B0-4A0C-9216-4DF1314B80DB}" destId="{6E01FC86-FDE7-40BA-8CFA-4E47A8B57D9D}" srcOrd="1" destOrd="0" presId="urn:microsoft.com/office/officeart/2009/3/layout/HorizontalOrganizationChart"/>
    <dgm:cxn modelId="{81E7EFF4-C9DE-40E2-AFF7-C5EA3EA4EB13}" type="presParOf" srcId="{8A65D4D2-37B0-4A0C-9216-4DF1314B80DB}" destId="{033504BA-69BE-43C4-816C-84F33F5CF980}" srcOrd="2" destOrd="0" presId="urn:microsoft.com/office/officeart/2009/3/layout/HorizontalOrganizationChart"/>
    <dgm:cxn modelId="{A706CF95-0794-4E97-A510-EFB48CF41898}" type="presParOf" srcId="{22F7D696-EF82-4609-97B8-6364B0C9E760}" destId="{19B52A24-CBCE-4A88-A383-4240C18E70D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C8019-682C-4467-97F8-A432A7DACE10}">
      <dsp:nvSpPr>
        <dsp:cNvPr id="0" name=""/>
        <dsp:cNvSpPr/>
      </dsp:nvSpPr>
      <dsp:spPr>
        <a:xfrm>
          <a:off x="4291687" y="2641541"/>
          <a:ext cx="806476" cy="238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6476" y="0"/>
              </a:lnTo>
              <a:lnTo>
                <a:pt x="806476" y="2387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A2A49-468F-4FA4-8E2A-52B3120C24B2}">
      <dsp:nvSpPr>
        <dsp:cNvPr id="0" name=""/>
        <dsp:cNvSpPr/>
      </dsp:nvSpPr>
      <dsp:spPr>
        <a:xfrm>
          <a:off x="2789589" y="2273151"/>
          <a:ext cx="868424" cy="175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68424" y="0"/>
              </a:lnTo>
              <a:lnTo>
                <a:pt x="868424" y="1751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2ECCCF-22FD-4315-8FA3-D11FB50B8034}">
      <dsp:nvSpPr>
        <dsp:cNvPr id="0" name=""/>
        <dsp:cNvSpPr/>
      </dsp:nvSpPr>
      <dsp:spPr>
        <a:xfrm>
          <a:off x="1268771" y="1728192"/>
          <a:ext cx="253469" cy="5449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734" y="0"/>
              </a:lnTo>
              <a:lnTo>
                <a:pt x="126734" y="544959"/>
              </a:lnTo>
              <a:lnTo>
                <a:pt x="253469" y="5449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7E176-3A9F-4D25-8266-AAC6141F1DBC}">
      <dsp:nvSpPr>
        <dsp:cNvPr id="0" name=""/>
        <dsp:cNvSpPr/>
      </dsp:nvSpPr>
      <dsp:spPr>
        <a:xfrm>
          <a:off x="1268771" y="1682472"/>
          <a:ext cx="2534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469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81182B-41E3-4E12-9153-CD18B58B2F3C}">
      <dsp:nvSpPr>
        <dsp:cNvPr id="0" name=""/>
        <dsp:cNvSpPr/>
      </dsp:nvSpPr>
      <dsp:spPr>
        <a:xfrm>
          <a:off x="1268771" y="1183232"/>
          <a:ext cx="253469" cy="544959"/>
        </a:xfrm>
        <a:custGeom>
          <a:avLst/>
          <a:gdLst/>
          <a:ahLst/>
          <a:cxnLst/>
          <a:rect l="0" t="0" r="0" b="0"/>
          <a:pathLst>
            <a:path>
              <a:moveTo>
                <a:pt x="0" y="544959"/>
              </a:moveTo>
              <a:lnTo>
                <a:pt x="126734" y="544959"/>
              </a:lnTo>
              <a:lnTo>
                <a:pt x="126734" y="0"/>
              </a:lnTo>
              <a:lnTo>
                <a:pt x="25346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1E9A8-3966-46C6-93DD-E7A018F73B9B}">
      <dsp:nvSpPr>
        <dsp:cNvPr id="0" name=""/>
        <dsp:cNvSpPr/>
      </dsp:nvSpPr>
      <dsp:spPr>
        <a:xfrm>
          <a:off x="1423" y="1534921"/>
          <a:ext cx="1267347" cy="386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单片机</a:t>
          </a:r>
          <a:endParaRPr lang="zh-CN" altLang="en-US" sz="1200" kern="1200" dirty="0"/>
        </a:p>
      </dsp:txBody>
      <dsp:txXfrm>
        <a:off x="1423" y="1534921"/>
        <a:ext cx="1267347" cy="386541"/>
      </dsp:txXfrm>
    </dsp:sp>
    <dsp:sp modelId="{8D9367B6-D19B-4AA0-8710-D02C7FFA5D45}">
      <dsp:nvSpPr>
        <dsp:cNvPr id="0" name=""/>
        <dsp:cNvSpPr/>
      </dsp:nvSpPr>
      <dsp:spPr>
        <a:xfrm>
          <a:off x="1522241" y="989961"/>
          <a:ext cx="1267347" cy="386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传感器</a:t>
          </a:r>
          <a:endParaRPr lang="zh-CN" altLang="en-US" sz="1200" kern="1200" dirty="0"/>
        </a:p>
      </dsp:txBody>
      <dsp:txXfrm>
        <a:off x="1522241" y="989961"/>
        <a:ext cx="1267347" cy="386541"/>
      </dsp:txXfrm>
    </dsp:sp>
    <dsp:sp modelId="{9C68210F-F24D-4858-9CC0-F3EEC1977ED0}">
      <dsp:nvSpPr>
        <dsp:cNvPr id="0" name=""/>
        <dsp:cNvSpPr/>
      </dsp:nvSpPr>
      <dsp:spPr>
        <a:xfrm>
          <a:off x="1522241" y="1534921"/>
          <a:ext cx="1267347" cy="386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通信模块</a:t>
          </a:r>
          <a:endParaRPr lang="zh-CN" altLang="en-US" sz="1200" kern="1200" dirty="0"/>
        </a:p>
      </dsp:txBody>
      <dsp:txXfrm>
        <a:off x="1522241" y="1534921"/>
        <a:ext cx="1267347" cy="386541"/>
      </dsp:txXfrm>
    </dsp:sp>
    <dsp:sp modelId="{29A8393C-BA5E-48AE-B7A9-3EE6FEC074F5}">
      <dsp:nvSpPr>
        <dsp:cNvPr id="0" name=""/>
        <dsp:cNvSpPr/>
      </dsp:nvSpPr>
      <dsp:spPr>
        <a:xfrm>
          <a:off x="1522241" y="2079881"/>
          <a:ext cx="1267347" cy="386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电源驱动</a:t>
          </a:r>
          <a:r>
            <a:rPr lang="en-US" altLang="zh-CN" sz="1200" kern="1200" dirty="0" smtClean="0"/>
            <a:t>(</a:t>
          </a:r>
          <a:r>
            <a:rPr lang="zh-CN" altLang="en-US" sz="1200" kern="1200" dirty="0" smtClean="0"/>
            <a:t>自行设计</a:t>
          </a:r>
          <a:r>
            <a:rPr lang="en-US" altLang="zh-CN" sz="1200" kern="1200" dirty="0" smtClean="0"/>
            <a:t>)</a:t>
          </a:r>
          <a:endParaRPr lang="zh-CN" altLang="en-US" sz="1200" kern="1200" dirty="0"/>
        </a:p>
      </dsp:txBody>
      <dsp:txXfrm>
        <a:off x="1522241" y="2079881"/>
        <a:ext cx="1267347" cy="386541"/>
      </dsp:txXfrm>
    </dsp:sp>
    <dsp:sp modelId="{BDDA36F7-397E-4C33-9D1C-257B32B37407}">
      <dsp:nvSpPr>
        <dsp:cNvPr id="0" name=""/>
        <dsp:cNvSpPr/>
      </dsp:nvSpPr>
      <dsp:spPr>
        <a:xfrm>
          <a:off x="3024340" y="2448270"/>
          <a:ext cx="1267347" cy="386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电源管理</a:t>
          </a:r>
          <a:endParaRPr lang="zh-CN" altLang="en-US" sz="1200" kern="1200" dirty="0"/>
        </a:p>
      </dsp:txBody>
      <dsp:txXfrm>
        <a:off x="3024340" y="2448270"/>
        <a:ext cx="1267347" cy="386541"/>
      </dsp:txXfrm>
    </dsp:sp>
    <dsp:sp modelId="{78D4B19C-1A10-47D1-AC38-FA8C01A5FC08}">
      <dsp:nvSpPr>
        <dsp:cNvPr id="0" name=""/>
        <dsp:cNvSpPr/>
      </dsp:nvSpPr>
      <dsp:spPr>
        <a:xfrm>
          <a:off x="4464490" y="2880320"/>
          <a:ext cx="1267347" cy="3865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电机</a:t>
          </a:r>
          <a:endParaRPr lang="zh-CN" altLang="en-US" sz="1200" kern="1200" dirty="0"/>
        </a:p>
      </dsp:txBody>
      <dsp:txXfrm>
        <a:off x="4464490" y="2880320"/>
        <a:ext cx="1267347" cy="386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DF569-72CF-4EF0-9E37-B76EF799C7C4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CF957-D227-4343-AC96-CEEAC45214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07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54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657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07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130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13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95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95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697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61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963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47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61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71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11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446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2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就这样？？？？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665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28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0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509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70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401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14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0272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495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7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161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9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0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039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138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1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CF957-D227-4343-AC96-CEEAC45214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78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1597821"/>
            <a:ext cx="58293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83772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83772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03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1287" y="204790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42903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44216" y="4025505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42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343150" y="4767264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914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t="11286" r="2352" b="57430"/>
          <a:stretch/>
        </p:blipFill>
        <p:spPr>
          <a:xfrm>
            <a:off x="1124744" y="1059582"/>
            <a:ext cx="5472608" cy="144016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8760" y="2643758"/>
            <a:ext cx="4800600" cy="1314450"/>
          </a:xfrm>
        </p:spPr>
        <p:txBody>
          <a:bodyPr/>
          <a:lstStyle/>
          <a:p>
            <a:r>
              <a:rPr lang="zh-CN" altLang="en-US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清华大学第十七届电子设计</a:t>
            </a:r>
            <a:r>
              <a:rPr lang="zh-CN" altLang="en-US" dirty="0" smtClean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大赛</a:t>
            </a:r>
            <a:endParaRPr lang="en-US" altLang="zh-CN" dirty="0" smtClean="0">
              <a:solidFill>
                <a:srgbClr val="F2CF20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  <a:p>
            <a:r>
              <a:rPr lang="zh-CN" altLang="en-US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赛题宣讲会</a:t>
            </a:r>
          </a:p>
          <a:p>
            <a:endParaRPr lang="en-US" altLang="zh-CN" dirty="0">
              <a:solidFill>
                <a:srgbClr val="F2CF20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5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672" y="915566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 smtClean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设计结构</a:t>
            </a:r>
            <a:endParaRPr lang="zh-CN" altLang="en-US" sz="2700" dirty="0">
              <a:solidFill>
                <a:srgbClr val="F2CF20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913840493"/>
              </p:ext>
            </p:extLst>
          </p:nvPr>
        </p:nvGraphicFramePr>
        <p:xfrm>
          <a:off x="548680" y="987574"/>
          <a:ext cx="5832648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03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查看器 2015_10_7 20_49_00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15626"/>
          <a:stretch/>
        </p:blipFill>
        <p:spPr>
          <a:xfrm>
            <a:off x="836712" y="555526"/>
            <a:ext cx="516940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7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选手套件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9"/>
            <a:ext cx="4590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选手套件包括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『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结构件：三层支撑板、铜柱、两个车轮、牛眼轮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电机：两个电机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通信与电源管理模块：电路板、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元件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板：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单片机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DSP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或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FPGA</a:t>
            </a: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在第五周逐批发送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』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62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选手套件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704" y="1513408"/>
            <a:ext cx="45905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支撑结构，为三层亚克力板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，大小为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13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cm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19cm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9cm</a:t>
            </a:r>
          </a:p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中间用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铜柱连接，选手可以适当改装。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6672" y="2139702"/>
            <a:ext cx="5951224" cy="1304768"/>
            <a:chOff x="476672" y="2139702"/>
            <a:chExt cx="5951224" cy="130476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9" t="16568" r="13619" b="5254"/>
            <a:stretch/>
          </p:blipFill>
          <p:spPr>
            <a:xfrm>
              <a:off x="476672" y="2148326"/>
              <a:ext cx="1872208" cy="129614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29" t="17384" r="13435" b="7877"/>
            <a:stretch/>
          </p:blipFill>
          <p:spPr>
            <a:xfrm>
              <a:off x="2456891" y="2148326"/>
              <a:ext cx="1906095" cy="129614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3" t="18046" r="14354" b="7221"/>
            <a:stretch/>
          </p:blipFill>
          <p:spPr>
            <a:xfrm>
              <a:off x="4509120" y="2139702"/>
              <a:ext cx="1918776" cy="1304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884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选手套件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8"/>
            <a:ext cx="2106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单片机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(stm32f103rct6)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每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队配发一块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允许自行购买其它单片机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1" t="10081" r="7384" b="19354"/>
          <a:stretch/>
        </p:blipFill>
        <p:spPr>
          <a:xfrm>
            <a:off x="4149080" y="1642568"/>
            <a:ext cx="2304257" cy="20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选手套件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9"/>
            <a:ext cx="21062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TI C2000 Piccolo 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DSP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板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可自行选择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2" y="1653649"/>
            <a:ext cx="1728192" cy="22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选手</a:t>
            </a:r>
            <a:r>
              <a:rPr lang="zh-CN" altLang="en-US" sz="2700" dirty="0" smtClean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套件（</a:t>
            </a:r>
            <a:r>
              <a:rPr lang="en-US" altLang="zh-CN" sz="2700" dirty="0" smtClean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FPGA</a:t>
            </a:r>
            <a:r>
              <a:rPr lang="zh-CN" altLang="en-US" sz="2700" dirty="0" smtClean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）</a:t>
            </a:r>
            <a:endParaRPr lang="zh-CN" altLang="en-US" sz="2700" dirty="0">
              <a:solidFill>
                <a:srgbClr val="F2CF20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9"/>
            <a:ext cx="2106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altLang="zh-CN" sz="1600" b="1" dirty="0" smtClean="0">
                <a:solidFill>
                  <a:schemeClr val="bg1"/>
                </a:solidFill>
              </a:rPr>
              <a:t>ALTER Cyclone </a:t>
            </a:r>
            <a:r>
              <a:rPr lang="en-US" altLang="zh-CN" sz="1600" b="1" dirty="0">
                <a:solidFill>
                  <a:schemeClr val="bg1"/>
                </a:solidFill>
              </a:rPr>
              <a:t>IV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EP4CE10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24" y="2211710"/>
            <a:ext cx="2751770" cy="18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7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选手</a:t>
            </a:r>
            <a:r>
              <a:rPr lang="zh-CN" altLang="en-US" sz="2700" dirty="0" smtClean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套件</a:t>
            </a:r>
            <a:endParaRPr lang="zh-CN" altLang="en-US" sz="2700" dirty="0">
              <a:solidFill>
                <a:srgbClr val="F2CF20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9"/>
            <a:ext cx="2106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</a:rPr>
              <a:t>微型</a:t>
            </a:r>
            <a:r>
              <a:rPr lang="en-US" altLang="zh-CN" sz="1600" b="1" dirty="0">
                <a:solidFill>
                  <a:schemeClr val="bg1"/>
                </a:solidFill>
              </a:rPr>
              <a:t>GA12-N20</a:t>
            </a:r>
            <a:r>
              <a:rPr lang="zh-CN" altLang="en-US" sz="1600" b="1" dirty="0">
                <a:solidFill>
                  <a:schemeClr val="bg1"/>
                </a:solidFill>
              </a:rPr>
              <a:t>减速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马达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不得更换马达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177" y="1347614"/>
            <a:ext cx="3140742" cy="23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0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选手</a:t>
            </a:r>
            <a:r>
              <a:rPr lang="zh-CN" altLang="en-US" sz="2700" dirty="0" smtClean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套件</a:t>
            </a:r>
            <a:endParaRPr lang="zh-CN" altLang="en-US" sz="2700" dirty="0">
              <a:solidFill>
                <a:srgbClr val="F2CF20"/>
              </a:solidFill>
              <a:latin typeface="叶根友特楷简体" panose="02010601030101010101" pitchFamily="2" charset="-122"/>
              <a:ea typeface="叶根友特楷简体" panose="02010601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9"/>
            <a:ext cx="2106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</a:rPr>
              <a:t>通信与电源管理模块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600" b="1" dirty="0" smtClean="0">
                <a:solidFill>
                  <a:schemeClr val="bg1"/>
                </a:solidFill>
              </a:rPr>
              <a:t>禁止绕过</a:t>
            </a:r>
            <a:endParaRPr lang="en-US" altLang="zh-CN" sz="1600" b="1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008" y="1011078"/>
            <a:ext cx="2919658" cy="32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5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赛题细则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8"/>
            <a:ext cx="4590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平台工作原理：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小车顶部贴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上色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块，置于平台上指定位置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摄像头读取图像，得到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小车相对坐标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上位机程序处理后通过射频模块广播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小车通信模块接收数据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小车接受数据包括：本车坐标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、其他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车坐标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、道具释放情况等信息，详情请等待通信协议的发布。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3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92896" y="3723878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2CF20"/>
                </a:solidFill>
                <a:latin typeface="SNOWREN建刚体" panose="02010604000101010101" pitchFamily="2" charset="-122"/>
                <a:ea typeface="SNOWREN建刚体" panose="02010604000101010101" pitchFamily="2" charset="-122"/>
              </a:rPr>
              <a:t>扫描二维码关注</a:t>
            </a:r>
            <a:endParaRPr lang="en-US" altLang="zh-CN" b="1" dirty="0">
              <a:solidFill>
                <a:srgbClr val="F2CF20"/>
              </a:solidFill>
              <a:latin typeface="SNOWREN建刚体" panose="02010604000101010101" pitchFamily="2" charset="-122"/>
              <a:ea typeface="SNOWREN建刚体" panose="02010604000101010101" pitchFamily="2" charset="-122"/>
            </a:endParaRPr>
          </a:p>
          <a:p>
            <a:pPr algn="ctr"/>
            <a:r>
              <a:rPr lang="zh-CN" altLang="en-US" b="1" dirty="0">
                <a:solidFill>
                  <a:srgbClr val="F2CF20"/>
                </a:solidFill>
                <a:latin typeface="SNOWREN建刚体" panose="02010604000101010101" pitchFamily="2" charset="-122"/>
                <a:ea typeface="SNOWREN建刚体" panose="02010604000101010101" pitchFamily="2" charset="-122"/>
              </a:rPr>
              <a:t>清华电设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80" y="1131590"/>
            <a:ext cx="223224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6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赛题细则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8"/>
            <a:ext cx="459051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获胜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条件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有小车完成比赛，则完成比赛且总时间（比赛用时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惩罚时间）最小者获胜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若比赛结束时间到时，所有小车都未完成比赛，则按照完成圈数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&gt;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惩罚数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&gt;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距离的优先级判定胜负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道具起效方式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选手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套件里有电源管理模块，道具作用由电源管理模块负责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/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具体规则参见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参赛手册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54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参赛对象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9"/>
            <a:ext cx="459051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清华大学在校学生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不限年级（本科生、研究生）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不限院系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其他院校在校学生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建议与清华学生组队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15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报名方法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9"/>
            <a:ext cx="4590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唯一途径：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官网上实名注册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www.thedc.org</a:t>
            </a: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完成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组队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截至时间下周二（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10.13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）晚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24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00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选课同学需要完成上述流程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选课必须参赛，参赛不需要选课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83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赛事流程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54837"/>
              </p:ext>
            </p:extLst>
          </p:nvPr>
        </p:nvGraphicFramePr>
        <p:xfrm>
          <a:off x="1268760" y="1653648"/>
          <a:ext cx="4572000" cy="1691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68252"/>
                <a:gridCol w="2303748"/>
              </a:tblGrid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时间节点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内容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第五周周二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报名截止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第五周、第六周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发放套件与培训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讲座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第八周周日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预审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第十周周日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初赛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第十二周周日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决赛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90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预审规则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8"/>
            <a:ext cx="459051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预审环节的主要目的是检查选手的进度。组委会将对选手的制作进度进行评估分档，拟分为以下五档：</a:t>
            </a:r>
          </a:p>
          <a:p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 </a:t>
            </a:r>
            <a:endParaRPr lang="zh-CN" altLang="en-US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档：能顺利跑完全程并能够利用获得的防御道具及时地防御攻击（由上位机模拟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）；</a:t>
            </a:r>
            <a:endParaRPr lang="zh-CN" altLang="en-US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档：能顺利跑完全程同时获得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道具；</a:t>
            </a:r>
            <a:endParaRPr lang="zh-CN" altLang="en-US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档：能顺利跑完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全程；</a:t>
            </a:r>
            <a:endParaRPr lang="zh-CN" altLang="en-US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档：能完成前后左右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运动；</a:t>
            </a:r>
            <a:endParaRPr lang="zh-CN" altLang="en-US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档：能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运动。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预审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档前两名将作为种子选手直通决赛</a:t>
            </a:r>
            <a:endParaRPr lang="zh-CN" altLang="en-US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0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初赛规则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9"/>
            <a:ext cx="459051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初赛时选手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小车将与样车进行比赛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，选手成绩即选手完成比赛所用的总时间（比赛用时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惩罚时间）</a:t>
            </a:r>
            <a:r>
              <a:rPr lang="zh-CN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预审成绩对初赛成绩有影响。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决赛规则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9"/>
            <a:ext cx="4590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决赛引入对抗机制，形式为两辆或四辆小车进行竞技</a:t>
            </a:r>
            <a:r>
              <a:rPr lang="zh-CN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预审两支种子选手与</a:t>
            </a:r>
            <a:r>
              <a:rPr lang="zh-CN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初赛选取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14</a:t>
            </a:r>
            <a:r>
              <a:rPr lang="zh-CN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共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16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支队伍</a:t>
            </a:r>
            <a:r>
              <a:rPr lang="zh-CN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进入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决赛，</a:t>
            </a:r>
            <a:r>
              <a:rPr lang="zh-CN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依据成绩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进行分组，共分为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个小组，每小组前两名晋级淘汰赛。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具体规则和赛制在初赛结束后两天内公布。</a:t>
            </a:r>
          </a:p>
        </p:txBody>
      </p:sp>
    </p:spTree>
    <p:extLst>
      <p:ext uri="{BB962C8B-B14F-4D97-AF65-F5344CB8AC3E}">
        <p14:creationId xmlns:p14="http://schemas.microsoft.com/office/powerpoint/2010/main" val="41143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技术资料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8"/>
            <a:ext cx="4590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进入决赛选手需要在决赛前提供技术资料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原理图、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PCB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设计图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程序工程文件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技术报告（算法说明、分工情况）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选课同学需要在网络学堂提交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将评定“最佳技术报告奖”</a:t>
            </a:r>
            <a:endParaRPr lang="zh-CN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7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奖励办法（暂定）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923678"/>
            <a:ext cx="459051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一等奖 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1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3000 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二等奖 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1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2000 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三等奖 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1000 </a:t>
            </a:r>
            <a:r>
              <a:rPr lang="zh-CN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  <a:endParaRPr lang="zh-CN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优胜奖 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500 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  <a:p>
            <a:endParaRPr lang="zh-CN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91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奖励办法（暂定）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704" y="1923678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单项奖：</a:t>
            </a:r>
          </a:p>
          <a:p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FPGA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及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DSP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组优胜奖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1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1000 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最佳技术报告奖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1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500 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最佳软件奖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1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500 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最佳硬件奖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1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500 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女生奖（可空缺）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1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300 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  <a:p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新生奖（可空缺）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1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	300 </a:t>
            </a:r>
            <a:r>
              <a:rPr lang="zh-CN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</a:t>
            </a:r>
          </a:p>
        </p:txBody>
      </p:sp>
    </p:spTree>
    <p:extLst>
      <p:ext uri="{BB962C8B-B14F-4D97-AF65-F5344CB8AC3E}">
        <p14:creationId xmlns:p14="http://schemas.microsoft.com/office/powerpoint/2010/main" val="312416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3216" y="1923678"/>
            <a:ext cx="491454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请卓晴老师</a:t>
            </a:r>
            <a:r>
              <a:rPr lang="zh-CN" altLang="en-US" sz="49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致辞！</a:t>
            </a:r>
          </a:p>
        </p:txBody>
      </p:sp>
    </p:spTree>
    <p:extLst>
      <p:ext uri="{BB962C8B-B14F-4D97-AF65-F5344CB8AC3E}">
        <p14:creationId xmlns:p14="http://schemas.microsoft.com/office/powerpoint/2010/main" val="36228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补助办法（暂定）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8760" y="1653649"/>
            <a:ext cx="459051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每队可提供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50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元的开发补助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赛后需提供发票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超出部分自理</a:t>
            </a:r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进入决赛队伍可提供</a:t>
            </a:r>
            <a:r>
              <a:rPr lang="en-US" altLang="zh-CN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200</a:t>
            </a:r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的额外补助</a:t>
            </a:r>
            <a:endParaRPr lang="zh-CN" altLang="zh-CN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590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640" y="1923678"/>
            <a:ext cx="651672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第十七届电子</a:t>
            </a:r>
            <a:r>
              <a:rPr lang="zh-CN" altLang="en-US" sz="49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设计大赛</a:t>
            </a:r>
            <a:endParaRPr lang="en-US" altLang="zh-CN" sz="495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9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赛题质疑会</a:t>
            </a:r>
          </a:p>
        </p:txBody>
      </p:sp>
    </p:spTree>
    <p:extLst>
      <p:ext uri="{BB962C8B-B14F-4D97-AF65-F5344CB8AC3E}">
        <p14:creationId xmlns:p14="http://schemas.microsoft.com/office/powerpoint/2010/main" val="12989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660" y="483518"/>
            <a:ext cx="6264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叶根友特楷简体"/>
                <a:ea typeface="华文楷体" panose="02010600040101010101" pitchFamily="2" charset="-122"/>
              </a:rPr>
              <a:t>宣讲会到此结束</a:t>
            </a:r>
            <a:endParaRPr lang="en-US" altLang="zh-CN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叶根友特楷简体"/>
              <a:ea typeface="华文楷体" panose="02010600040101010101" pitchFamily="2" charset="-122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叶根友特楷简体"/>
                <a:ea typeface="华文楷体" panose="02010600040101010101" pitchFamily="2" charset="-122"/>
              </a:rPr>
              <a:t>谢谢大家</a:t>
            </a:r>
            <a:endParaRPr lang="en-US" altLang="zh-CN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叶根友特楷简体"/>
              <a:ea typeface="华文楷体" panose="02010600040101010101" pitchFamily="2" charset="-122"/>
            </a:endParaRPr>
          </a:p>
          <a:p>
            <a:pPr algn="ctr"/>
            <a:r>
              <a:rPr lang="zh-CN" altLang="en-US" sz="4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叶根友特楷简体"/>
                <a:ea typeface="华文楷体" panose="02010600040101010101" pitchFamily="2" charset="-122"/>
              </a:rPr>
              <a:t>请有序</a:t>
            </a:r>
            <a:r>
              <a:rPr lang="zh-CN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叶根友特楷简体"/>
                <a:ea typeface="华文楷体" panose="02010600040101010101" pitchFamily="2" charset="-122"/>
              </a:rPr>
              <a:t>退场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44" y="3021329"/>
            <a:ext cx="925119" cy="7907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4" t="42998" r="44553" b="33202"/>
          <a:stretch/>
        </p:blipFill>
        <p:spPr>
          <a:xfrm>
            <a:off x="2357351" y="3021329"/>
            <a:ext cx="559122" cy="7920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12" y="4115791"/>
            <a:ext cx="1728192" cy="2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2736" y="1779662"/>
            <a:ext cx="491454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请去年冠军队伍发言！</a:t>
            </a:r>
            <a:endParaRPr lang="zh-CN" altLang="en-US" sz="495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54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652" y="1707655"/>
            <a:ext cx="626469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第十七电子设计大赛</a:t>
            </a:r>
            <a:endParaRPr lang="en-US" altLang="zh-CN" sz="495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9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赛题介绍</a:t>
            </a:r>
          </a:p>
        </p:txBody>
      </p:sp>
    </p:spTree>
    <p:extLst>
      <p:ext uri="{BB962C8B-B14F-4D97-AF65-F5344CB8AC3E}">
        <p14:creationId xmlns:p14="http://schemas.microsoft.com/office/powerpoint/2010/main" val="19599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04" y="790052"/>
            <a:ext cx="1728192" cy="24435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0868" y="3234107"/>
            <a:ext cx="243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可参阅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参赛手册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84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赛题概况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712" y="2139702"/>
            <a:ext cx="5605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赛题：命悬一线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利用组委会提供的选手套件，自行设计硬件电路、软件程序，与上位机进行通信，同时利用主控芯片以及传感器探测周围环境，与其他选手竞争，获取并使用道具。根据完成比赛的时间判定选手的比赛成绩。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78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平台概览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37208" y="1167595"/>
            <a:ext cx="25382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赛道宽度约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30cm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，形状不固定，预审、初赛和决赛时都将有不同的赛道。</a:t>
            </a:r>
          </a:p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赛道边缘有约</a:t>
            </a:r>
            <a:r>
              <a:rPr lang="en-US" altLang="zh-CN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4cm</a:t>
            </a:r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粗细的黑线，选手可以利用红外测距模块循线前进，这也是“命悬一线”赛题的由来。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赛道外是一定宽度的缓冲区，在缓冲区的小车将被减速，冲出缓冲区会被停止。缓冲区外小车会被裁判放回赛道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图片 8" descr="测试地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0" y="1513408"/>
            <a:ext cx="2625080" cy="262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五角星 9"/>
          <p:cNvSpPr/>
          <p:nvPr/>
        </p:nvSpPr>
        <p:spPr>
          <a:xfrm>
            <a:off x="1746530" y="1625726"/>
            <a:ext cx="72008" cy="72008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角星 10"/>
          <p:cNvSpPr/>
          <p:nvPr/>
        </p:nvSpPr>
        <p:spPr>
          <a:xfrm>
            <a:off x="548680" y="2789944"/>
            <a:ext cx="72008" cy="72008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角星 11"/>
          <p:cNvSpPr/>
          <p:nvPr/>
        </p:nvSpPr>
        <p:spPr>
          <a:xfrm>
            <a:off x="1782534" y="3939902"/>
            <a:ext cx="72008" cy="72008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角星 12"/>
          <p:cNvSpPr/>
          <p:nvPr/>
        </p:nvSpPr>
        <p:spPr>
          <a:xfrm>
            <a:off x="2924944" y="2789944"/>
            <a:ext cx="72008" cy="72008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9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658" y="1005577"/>
            <a:ext cx="29163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solidFill>
                  <a:srgbClr val="F2CF20"/>
                </a:solidFill>
                <a:latin typeface="叶根友特楷简体" panose="02010601030101010101" pitchFamily="2" charset="-122"/>
                <a:ea typeface="叶根友特楷简体" panose="02010601030101010101" pitchFamily="2" charset="-122"/>
              </a:rPr>
              <a:t>平台概览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37208" y="1598519"/>
            <a:ext cx="2538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赛道上将散布着虚拟的道具（如图），小车可以在靠近道具的时候获得道具，每辆小车同时只能拥有一个道具</a:t>
            </a:r>
          </a:p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500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5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道具分为防御类、陷阱类和攻击类三大类别，合理利用道具将是克敌制胜的关键</a:t>
            </a:r>
            <a:endParaRPr lang="zh-CN" altLang="en-US" sz="15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图片 8" descr="测试地图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0" y="1513408"/>
            <a:ext cx="2625080" cy="2625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五角星 9"/>
          <p:cNvSpPr/>
          <p:nvPr/>
        </p:nvSpPr>
        <p:spPr>
          <a:xfrm>
            <a:off x="1746530" y="1625726"/>
            <a:ext cx="72008" cy="72008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角星 10"/>
          <p:cNvSpPr/>
          <p:nvPr/>
        </p:nvSpPr>
        <p:spPr>
          <a:xfrm>
            <a:off x="548680" y="2789944"/>
            <a:ext cx="72008" cy="72008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五角星 11"/>
          <p:cNvSpPr/>
          <p:nvPr/>
        </p:nvSpPr>
        <p:spPr>
          <a:xfrm>
            <a:off x="1782534" y="3939902"/>
            <a:ext cx="72008" cy="72008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角星 12"/>
          <p:cNvSpPr/>
          <p:nvPr/>
        </p:nvSpPr>
        <p:spPr>
          <a:xfrm>
            <a:off x="2924944" y="2789944"/>
            <a:ext cx="72008" cy="72008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17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5644</TotalTime>
  <Words>918</Words>
  <Application>Microsoft Office PowerPoint</Application>
  <PresentationFormat>自定义</PresentationFormat>
  <Paragraphs>183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SNOWREN建刚体</vt:lpstr>
      <vt:lpstr>华文楷体</vt:lpstr>
      <vt:lpstr>宋体</vt:lpstr>
      <vt:lpstr>叶根友特楷简体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Steven Ho</dc:creator>
  <cp:lastModifiedBy>Hao Nie</cp:lastModifiedBy>
  <cp:revision>32</cp:revision>
  <dcterms:created xsi:type="dcterms:W3CDTF">2014-10-07T02:27:33Z</dcterms:created>
  <dcterms:modified xsi:type="dcterms:W3CDTF">2015-10-08T05:19:16Z</dcterms:modified>
</cp:coreProperties>
</file>